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34B57CA-DE61-4238-ADB3-9D6B8F728460}">
          <p14:sldIdLst>
            <p14:sldId id="256"/>
            <p14:sldId id="257"/>
            <p14:sldId id="258"/>
            <p14:sldId id="259"/>
            <p14:sldId id="260"/>
            <p14:sldId id="261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9/15/2022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andwell.gov.uk/schooladmissions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andwell.gov.uk/homepage/317/apply_for_a_school_place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A5734C-2899-4DE8-AA4D-418F8FF40C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>
                <a:latin typeface="SassoonCRInfant" panose="00000400000000000000" pitchFamily="2" charset="0"/>
              </a:rPr>
              <a:t>High school application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E94612-8300-44BF-8767-D87B579F103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GB" sz="5000" dirty="0">
                <a:latin typeface="SassoonCRInfant" panose="00000400000000000000" pitchFamily="2" charset="0"/>
              </a:rPr>
              <a:t>20/9/22</a:t>
            </a:r>
          </a:p>
        </p:txBody>
      </p:sp>
    </p:spTree>
    <p:extLst>
      <p:ext uri="{BB962C8B-B14F-4D97-AF65-F5344CB8AC3E}">
        <p14:creationId xmlns:p14="http://schemas.microsoft.com/office/powerpoint/2010/main" val="1207694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0AF27-26B4-45FC-8938-9D2F0D8CB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Choosing  A SCHOOL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615712-F100-4841-B013-6A53910C9A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hlinkClick r:id="rId2"/>
              </a:rPr>
              <a:t>https://www.sandwell.gov.uk/schooladmissions</a:t>
            </a:r>
            <a:r>
              <a:rPr lang="en-GB" dirty="0"/>
              <a:t> </a:t>
            </a:r>
          </a:p>
          <a:p>
            <a:endParaRPr lang="en-GB" dirty="0"/>
          </a:p>
          <a:p>
            <a:r>
              <a:rPr lang="en-GB" dirty="0"/>
              <a:t>Choosing a school- look at the above website. Scroll down to ‘Choosing Schools’ section. Look at list of schools- scroll down to secondary. Each school will have it’s own website to look at (look out for virtual tours/ curriculum offer/ specialist areas etc). </a:t>
            </a:r>
          </a:p>
          <a:p>
            <a:r>
              <a:rPr lang="en-GB" dirty="0"/>
              <a:t>Look out for open days- next slide </a:t>
            </a:r>
          </a:p>
        </p:txBody>
      </p:sp>
    </p:spTree>
    <p:extLst>
      <p:ext uri="{BB962C8B-B14F-4D97-AF65-F5344CB8AC3E}">
        <p14:creationId xmlns:p14="http://schemas.microsoft.com/office/powerpoint/2010/main" val="603475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0C2BE6B-6D51-44A8-9BA6-3D3F15C6C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162" y="-351015"/>
            <a:ext cx="8801675" cy="6489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6339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ACFF8D9-9BD6-45CC-BA51-0A067EFD16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6671" y="230105"/>
            <a:ext cx="8740269" cy="5760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195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4E9BAD-10CA-479F-AC19-DF38F5640D28}"/>
              </a:ext>
            </a:extLst>
          </p:cNvPr>
          <p:cNvSpPr/>
          <p:nvPr/>
        </p:nvSpPr>
        <p:spPr>
          <a:xfrm>
            <a:off x="1921565" y="2125173"/>
            <a:ext cx="7792278" cy="40164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500" dirty="0">
                <a:latin typeface="SassoonCRInfant" panose="00000400000000000000" pitchFamily="2" charset="0"/>
                <a:hlinkClick r:id="rId2"/>
              </a:rPr>
              <a:t>https://www.sandwell.gov.uk/homepage/317/apply_for_a_school_place</a:t>
            </a:r>
            <a:r>
              <a:rPr lang="en-GB" sz="3500" dirty="0">
                <a:latin typeface="SassoonCRInfant" panose="00000400000000000000" pitchFamily="2" charset="0"/>
              </a:rPr>
              <a:t> </a:t>
            </a:r>
          </a:p>
          <a:p>
            <a:endParaRPr lang="en-GB" sz="3500" dirty="0">
              <a:latin typeface="SassoonCRInfant" panose="00000400000000000000" pitchFamily="2" charset="0"/>
            </a:endParaRPr>
          </a:p>
          <a:p>
            <a:pPr algn="ctr"/>
            <a:r>
              <a:rPr lang="en-GB" sz="2500" dirty="0">
                <a:latin typeface="SassoonCRInfant" panose="00000400000000000000" pitchFamily="2" charset="0"/>
              </a:rPr>
              <a:t>Try to put more than one school place, in case you don’t get your first option. </a:t>
            </a:r>
          </a:p>
          <a:p>
            <a:pPr algn="ctr"/>
            <a:endParaRPr lang="en-GB" sz="2500" dirty="0">
              <a:latin typeface="SassoonCRInfant" panose="00000400000000000000" pitchFamily="2" charset="0"/>
            </a:endParaRPr>
          </a:p>
          <a:p>
            <a:pPr algn="ctr"/>
            <a:r>
              <a:rPr lang="en-GB" sz="2500" dirty="0">
                <a:latin typeface="SassoonCRInfant" panose="00000400000000000000" pitchFamily="2" charset="0"/>
              </a:rPr>
              <a:t>If you need any support applying, come and see me and I can help. </a:t>
            </a:r>
          </a:p>
          <a:p>
            <a:endParaRPr lang="en-GB" sz="2500" dirty="0">
              <a:latin typeface="SassoonCRInfan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95393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34110-376C-4B3D-B8B7-957EC1BF3E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Any Questions?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D05E71-543F-4118-A22B-0AD4F2EE59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8139462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TM10001114[[fn=Gallery]]</Template>
  <TotalTime>11</TotalTime>
  <Words>137</Words>
  <Application>Microsoft Office PowerPoint</Application>
  <PresentationFormat>Widescreen</PresentationFormat>
  <Paragraphs>13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Gill Sans MT</vt:lpstr>
      <vt:lpstr>SassoonCRInfant</vt:lpstr>
      <vt:lpstr>Gallery</vt:lpstr>
      <vt:lpstr>High school application </vt:lpstr>
      <vt:lpstr>Choosing  A SCHOOL</vt:lpstr>
      <vt:lpstr>PowerPoint Presentation</vt:lpstr>
      <vt:lpstr>PowerPoint Presentation</vt:lpstr>
      <vt:lpstr>PowerPoint Presentation</vt:lpstr>
      <vt:lpstr>Any Questions?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High school application</dc:title>
  <dc:creator>Sophie Groves</dc:creator>
  <cp:lastModifiedBy>Sophie Groves</cp:lastModifiedBy>
  <cp:revision>4</cp:revision>
  <dcterms:created xsi:type="dcterms:W3CDTF">2022-09-15T11:15:01Z</dcterms:created>
  <dcterms:modified xsi:type="dcterms:W3CDTF">2022-09-15T11:26:17Z</dcterms:modified>
</cp:coreProperties>
</file>